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25B8-678F-4D0F-AE47-7C0E44F2F75A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6838-EE41-4D3B-A139-D100F5AC0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5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9A71A-8BC1-45AC-8D94-3209FB2D6A17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B3D5-0992-48BF-90C6-A293C6FF9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EF365-6831-4BFB-9DCF-E036A6962F42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C9B1-D4CF-46F2-9C22-17EF1E738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9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19D9-9F96-4E57-B0AE-F39AC537974D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F2DE2-1CEF-431D-AA48-B8AA7386C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9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A635D-7A74-4E38-82B4-063022BE7CE6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E16F-F907-4A2D-BE94-2A7B00FD9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0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2F90B-58A8-4BFD-BE4D-BBAE3910AF1F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9FED-1898-46AB-A13C-551DC154E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6F233-D450-442B-953D-F6F5CE5C8FBC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220D3-314A-4BC4-BE06-98A9D40D9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4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0D357-E8B9-40B0-A4C9-4D73C65359A8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404F-2162-4348-B30F-11FAA1248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5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B0B7E-F5C7-4A2C-BCC6-52ED7C1A24C5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2820-BEA0-44D6-90FD-B49747A90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6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1344-0EDD-4FC0-AEDC-75FD1F728CD4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C66D-D9ED-422C-A021-5B8407A26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C7D3-B8AB-43F9-80E6-966EBDC13101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D5139-CD01-4CC6-AB62-68AE8C912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5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ACF868-ECD1-4338-9AC6-981A6B104F23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8F22B-C188-42EB-A84D-E5C2805EE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Write 68,241 in written form: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Sixty eight thousand, two hundred forty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dirty="0" smtClean="0"/>
              <a:t>Use &lt;, =, &gt; to compare </a:t>
            </a:r>
          </a:p>
          <a:p>
            <a:pPr algn="ctr">
              <a:buFont typeface="Arial" charset="0"/>
              <a:buNone/>
            </a:pPr>
            <a:r>
              <a:rPr lang="en-US" altLang="en-US" sz="4800" dirty="0" smtClean="0"/>
              <a:t>50,286 ___ 50,268:</a:t>
            </a:r>
          </a:p>
          <a:p>
            <a:pPr algn="ctr">
              <a:buFont typeface="Arial" charset="0"/>
              <a:buNone/>
            </a:pPr>
            <a:r>
              <a:rPr lang="en-US" altLang="en-US" b="1" dirty="0" smtClean="0"/>
              <a:t>Answer:</a:t>
            </a:r>
            <a:r>
              <a:rPr lang="en-US" altLang="en-US" dirty="0" smtClean="0"/>
              <a:t> 50,286 &gt; 50,268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Use &lt;, =, &gt; to compare </a:t>
            </a:r>
          </a:p>
          <a:p>
            <a:pPr algn="ctr">
              <a:buFont typeface="Arial" charset="0"/>
              <a:buNone/>
            </a:pPr>
            <a:r>
              <a:rPr lang="en-US" altLang="en-US" sz="4800" smtClean="0"/>
              <a:t>7,454 ___ 7,454: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7,454 = 7,454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each digit in the number 24,198: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4?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 </a:t>
            </a:r>
            <a:r>
              <a:rPr lang="en-US" sz="4800" dirty="0" smtClean="0"/>
              <a:t>4,000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9?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 </a:t>
            </a:r>
            <a:r>
              <a:rPr lang="en-US" sz="4800" dirty="0" smtClean="0"/>
              <a:t>90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1?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 </a:t>
            </a:r>
            <a:r>
              <a:rPr lang="en-US" sz="4800" dirty="0" smtClean="0"/>
              <a:t>100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2?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</a:t>
            </a:r>
            <a:r>
              <a:rPr lang="en-US" sz="4800" dirty="0" smtClean="0"/>
              <a:t> 20,000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8?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 </a:t>
            </a:r>
            <a:r>
              <a:rPr lang="en-US" sz="4800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each digit in the number 7,923: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3?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 </a:t>
            </a:r>
            <a:r>
              <a:rPr lang="en-US" sz="4800" dirty="0" smtClean="0"/>
              <a:t>3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7?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 </a:t>
            </a:r>
            <a:r>
              <a:rPr lang="en-US" sz="4800" dirty="0" smtClean="0"/>
              <a:t>7,000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2?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 </a:t>
            </a:r>
            <a:r>
              <a:rPr lang="en-US" sz="4800" dirty="0" smtClean="0"/>
              <a:t>20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dirty="0" smtClean="0"/>
              <a:t>What is the value of the 9?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/>
              <a:t>Answer:</a:t>
            </a:r>
            <a:r>
              <a:rPr lang="en-US" sz="4800" dirty="0" smtClean="0"/>
              <a:t> 900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Round the following numbers to the nearest </a:t>
            </a:r>
            <a:r>
              <a:rPr lang="en-US" u="sng" dirty="0" smtClean="0"/>
              <a:t>hundred</a:t>
            </a:r>
            <a:r>
              <a:rPr lang="en-US" dirty="0" smtClean="0"/>
              <a:t>.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12,739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</a:t>
            </a:r>
            <a:r>
              <a:rPr lang="en-US" dirty="0" smtClean="0"/>
              <a:t>12,700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459,589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</a:t>
            </a:r>
            <a:r>
              <a:rPr lang="en-US" dirty="0" smtClean="0"/>
              <a:t>459,600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2,282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</a:t>
            </a:r>
            <a:r>
              <a:rPr lang="en-US" dirty="0" smtClean="0"/>
              <a:t>2,300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Round the following numbers to the nearest </a:t>
            </a:r>
            <a:r>
              <a:rPr lang="en-US" u="sng" dirty="0" smtClean="0"/>
              <a:t>thousand</a:t>
            </a:r>
            <a:r>
              <a:rPr lang="en-US" dirty="0" smtClean="0"/>
              <a:t>.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427,923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</a:t>
            </a:r>
            <a:r>
              <a:rPr lang="en-US" dirty="0" smtClean="0"/>
              <a:t>428,000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2,341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2,000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76,920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7,000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Round the following numbers to the nearest </a:t>
            </a:r>
            <a:r>
              <a:rPr lang="en-US" u="sng" dirty="0" smtClean="0"/>
              <a:t>ten thousand</a:t>
            </a:r>
            <a:r>
              <a:rPr lang="en-US" dirty="0" smtClean="0"/>
              <a:t>.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432,421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</a:t>
            </a:r>
            <a:r>
              <a:rPr lang="en-US" dirty="0" smtClean="0"/>
              <a:t>430,000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345,311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</a:t>
            </a:r>
            <a:r>
              <a:rPr lang="en-US" dirty="0" smtClean="0"/>
              <a:t>350,000</a:t>
            </a:r>
            <a:endParaRPr lang="en-US" dirty="0" smtClean="0"/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92,450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Answer: 90,000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mtClean="0"/>
              <a:t>Write a number that when rounded to the nearest thousand would be 7,000. </a:t>
            </a:r>
          </a:p>
          <a:p>
            <a:pPr algn="ctr">
              <a:buFont typeface="Arial" charset="0"/>
              <a:buNone/>
            </a:pPr>
            <a:r>
              <a:rPr lang="en-US" altLang="en-US" smtClean="0"/>
              <a:t>Answer: Any number from 6, 500- 6, 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mtClean="0"/>
              <a:t>Write a number that when rounded to the nearest hundred would be 200. </a:t>
            </a:r>
          </a:p>
          <a:p>
            <a:pPr algn="ctr">
              <a:buFont typeface="Arial" charset="0"/>
              <a:buNone/>
            </a:pPr>
            <a:r>
              <a:rPr lang="en-US" altLang="en-US" smtClean="0"/>
              <a:t>Answer: Any number from 150- 199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/>
              <a:t>3, 821 + 532=</a:t>
            </a:r>
          </a:p>
          <a:p>
            <a:pPr>
              <a:buFont typeface="Arial" charset="0"/>
              <a:buNone/>
            </a:pPr>
            <a:r>
              <a:rPr lang="en-US" altLang="en-US" dirty="0" smtClean="0"/>
              <a:t>Answer: 4,353</a:t>
            </a:r>
          </a:p>
          <a:p>
            <a:pPr>
              <a:buFont typeface="Arial" charset="0"/>
              <a:buNone/>
            </a:pPr>
            <a:endParaRPr lang="en-US" altLang="en-US" dirty="0" smtClean="0"/>
          </a:p>
          <a:p>
            <a:pPr>
              <a:buFont typeface="Arial" charset="0"/>
              <a:buNone/>
            </a:pPr>
            <a:r>
              <a:rPr lang="en-US" altLang="en-US" dirty="0" smtClean="0"/>
              <a:t>124,221 </a:t>
            </a:r>
            <a:r>
              <a:rPr lang="en-US" altLang="en-US" dirty="0" smtClean="0"/>
              <a:t>+ </a:t>
            </a:r>
            <a:r>
              <a:rPr lang="en-US" altLang="en-US" dirty="0" smtClean="0"/>
              <a:t>83,201</a:t>
            </a:r>
            <a:r>
              <a:rPr lang="en-US" altLang="en-US" dirty="0" smtClean="0"/>
              <a:t>= </a:t>
            </a:r>
          </a:p>
          <a:p>
            <a:pPr>
              <a:buFont typeface="Arial" charset="0"/>
              <a:buNone/>
            </a:pPr>
            <a:r>
              <a:rPr lang="en-US" altLang="en-US" dirty="0" smtClean="0"/>
              <a:t>Answer: </a:t>
            </a:r>
            <a:r>
              <a:rPr lang="en-US" altLang="en-US" dirty="0" smtClean="0"/>
              <a:t>207,422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dirty="0" smtClean="0"/>
              <a:t>Write </a:t>
            </a:r>
            <a:r>
              <a:rPr lang="en-US" altLang="en-US" sz="4800" dirty="0" smtClean="0"/>
              <a:t>431,592 </a:t>
            </a:r>
            <a:r>
              <a:rPr lang="en-US" altLang="en-US" sz="4800" dirty="0" smtClean="0"/>
              <a:t>in written form:</a:t>
            </a:r>
          </a:p>
          <a:p>
            <a:pPr algn="ctr">
              <a:buFont typeface="Arial" charset="0"/>
              <a:buNone/>
            </a:pPr>
            <a:r>
              <a:rPr lang="en-US" altLang="en-US" b="1" dirty="0" smtClean="0"/>
              <a:t>Answer:</a:t>
            </a:r>
            <a:r>
              <a:rPr lang="en-US" altLang="en-US" dirty="0" smtClean="0"/>
              <a:t> </a:t>
            </a:r>
            <a:r>
              <a:rPr lang="en-US" altLang="en-US" dirty="0" smtClean="0"/>
              <a:t>Four hundred thirty </a:t>
            </a:r>
            <a:r>
              <a:rPr lang="en-US" altLang="en-US" dirty="0" smtClean="0"/>
              <a:t>one thousand, five hundred ninety two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/>
              <a:t>3, 600 - 532=</a:t>
            </a:r>
          </a:p>
          <a:p>
            <a:pPr>
              <a:buFont typeface="Arial" charset="0"/>
              <a:buNone/>
            </a:pPr>
            <a:r>
              <a:rPr lang="en-US" altLang="en-US" dirty="0" smtClean="0"/>
              <a:t>Answer: 3,068</a:t>
            </a:r>
          </a:p>
          <a:p>
            <a:pPr>
              <a:buFont typeface="Arial" charset="0"/>
              <a:buNone/>
            </a:pPr>
            <a:endParaRPr lang="en-US" altLang="en-US" dirty="0" smtClean="0"/>
          </a:p>
          <a:p>
            <a:pPr>
              <a:buFont typeface="Arial" charset="0"/>
              <a:buNone/>
            </a:pPr>
            <a:r>
              <a:rPr lang="en-US" altLang="en-US" dirty="0" smtClean="0"/>
              <a:t>4,020 + 3,266=</a:t>
            </a:r>
          </a:p>
          <a:p>
            <a:pPr>
              <a:buFont typeface="Arial" charset="0"/>
              <a:buNone/>
            </a:pPr>
            <a:r>
              <a:rPr lang="en-US" altLang="en-US" dirty="0" smtClean="0"/>
              <a:t>Answer:  754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Write fourteen thousand, nine hundred twenty-two in standard form: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14,922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Write fifty-three thousand, two hundred eighty-five in standard form: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 53,285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Write eighty-four thousand, five hundred six in standard form: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84,506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Write 32,371 in expanded form: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30,000 + 2,000 + 300 + 70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Write 92,845 in expanded form: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90,000 + 2,000 + 800 + 40 + 5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Use &lt;, =, &gt; to compare </a:t>
            </a:r>
          </a:p>
          <a:p>
            <a:pPr algn="ctr">
              <a:buFont typeface="Arial" charset="0"/>
              <a:buNone/>
            </a:pPr>
            <a:r>
              <a:rPr lang="en-US" altLang="en-US" sz="4800" smtClean="0"/>
              <a:t>53,226 ___ 53, 278: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53,226  &lt; 53, 278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Ch. 1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800" smtClean="0"/>
              <a:t>Use &lt;, =, &gt; to compare </a:t>
            </a:r>
          </a:p>
          <a:p>
            <a:pPr algn="ctr">
              <a:buFont typeface="Arial" charset="0"/>
              <a:buNone/>
            </a:pPr>
            <a:r>
              <a:rPr lang="en-US" altLang="en-US" sz="4800" smtClean="0"/>
              <a:t>40,312 ___ 4,312:</a:t>
            </a:r>
          </a:p>
          <a:p>
            <a:pPr algn="ctr">
              <a:buFont typeface="Arial" charset="0"/>
              <a:buNone/>
            </a:pPr>
            <a:r>
              <a:rPr lang="en-US" altLang="en-US" b="1" smtClean="0"/>
              <a:t>Answer:</a:t>
            </a:r>
            <a:r>
              <a:rPr lang="en-US" altLang="en-US" smtClean="0"/>
              <a:t> 40,312 &gt; 4,312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 1 re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 1 review</Template>
  <TotalTime>736</TotalTime>
  <Words>519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ch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  <vt:lpstr>Ch. 1 Review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 Review</dc:title>
  <dc:creator>Miller, Deanna</dc:creator>
  <cp:lastModifiedBy>Miller, Deanna</cp:lastModifiedBy>
  <cp:revision>7</cp:revision>
  <dcterms:created xsi:type="dcterms:W3CDTF">2013-10-02T13:05:36Z</dcterms:created>
  <dcterms:modified xsi:type="dcterms:W3CDTF">2017-09-21T20:25:03Z</dcterms:modified>
</cp:coreProperties>
</file>